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7077075" cy="93694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2100" y="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DA6FE-4E65-4936-A053-E29EDDD69DA4}" type="datetimeFigureOut">
              <a:rPr lang="es-MX" smtClean="0"/>
              <a:t>08/10/2010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703263"/>
            <a:ext cx="2635250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8025" y="4449763"/>
            <a:ext cx="5661025" cy="421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9952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08438" y="889952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2472-71C2-45AB-BCEA-ED05ECC2A2AE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87874-43C0-47BB-8A8B-FBA315DDDD1C}" type="datetimeFigureOut">
              <a:rPr lang="es-MX" smtClean="0"/>
              <a:pPr/>
              <a:t>08/10/2010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D5A0A-FBBD-413B-8134-9AD18402301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gif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Rectángulo"/>
          <p:cNvSpPr/>
          <p:nvPr/>
        </p:nvSpPr>
        <p:spPr>
          <a:xfrm>
            <a:off x="1595839" y="1115616"/>
            <a:ext cx="3993401" cy="120032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Kristen ITC" pitchFamily="66" charset="0"/>
              </a:rPr>
              <a:t>Ocho</a:t>
            </a:r>
            <a:r>
              <a:rPr lang="es-ES" sz="3600" b="1" cap="none" spc="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Kristen ITC" pitchFamily="66" charset="0"/>
              </a:rPr>
              <a:t> </a:t>
            </a:r>
            <a:r>
              <a:rPr lang="es-ES" sz="3600" b="1" cap="none" spc="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Kristen ITC" pitchFamily="66" charset="0"/>
              </a:rPr>
              <a:t>Regalos de</a:t>
            </a:r>
          </a:p>
          <a:p>
            <a:pPr algn="ctr"/>
            <a:r>
              <a:rPr lang="es-ES" sz="3600" b="1" cap="none" spc="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Kristen ITC" pitchFamily="66" charset="0"/>
              </a:rPr>
              <a:t> Dios para ti</a:t>
            </a:r>
            <a:endParaRPr lang="es-ES" sz="3600" b="1" cap="none" spc="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Kristen ITC" pitchFamily="66" charset="0"/>
            </a:endParaRPr>
          </a:p>
        </p:txBody>
      </p:sp>
      <p:pic>
        <p:nvPicPr>
          <p:cNvPr id="17" name="16 Imagen" descr="LOGO UNION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-40000"/>
          </a:blip>
          <a:stretch>
            <a:fillRect/>
          </a:stretch>
        </p:blipFill>
        <p:spPr>
          <a:xfrm>
            <a:off x="3284984" y="216023"/>
            <a:ext cx="504056" cy="865101"/>
          </a:xfrm>
          <a:prstGeom prst="rect">
            <a:avLst/>
          </a:prstGeom>
        </p:spPr>
      </p:pic>
      <p:pic>
        <p:nvPicPr>
          <p:cNvPr id="18" name="17 Imagen" descr="IA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>
          <a:xfrm>
            <a:off x="404664" y="467544"/>
            <a:ext cx="1008112" cy="1064907"/>
          </a:xfrm>
          <a:prstGeom prst="rect">
            <a:avLst/>
          </a:prstGeom>
        </p:spPr>
      </p:pic>
      <p:pic>
        <p:nvPicPr>
          <p:cNvPr id="19" name="18 Imagen" descr="logo M. IN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9280" y="611560"/>
            <a:ext cx="576064" cy="985268"/>
          </a:xfrm>
          <a:prstGeom prst="rect">
            <a:avLst/>
          </a:prstGeom>
        </p:spPr>
      </p:pic>
      <p:sp>
        <p:nvSpPr>
          <p:cNvPr id="23" name="22 CuadroTexto"/>
          <p:cNvSpPr txBox="1"/>
          <p:nvPr/>
        </p:nvSpPr>
        <p:spPr>
          <a:xfrm>
            <a:off x="1268760" y="7897142"/>
            <a:ext cx="5085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Semana de Salud Infantil</a:t>
            </a:r>
          </a:p>
          <a:p>
            <a:pPr algn="ctr"/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2-9 de abril de 2011</a:t>
            </a:r>
          </a:p>
          <a:p>
            <a:pPr algn="ctr"/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Mtra. </a:t>
            </a:r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A</a:t>
            </a:r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raceli Martínez Coronado</a:t>
            </a:r>
            <a:endParaRPr lang="es-MX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grpSp>
        <p:nvGrpSpPr>
          <p:cNvPr id="31" name="30 Grupo"/>
          <p:cNvGrpSpPr/>
          <p:nvPr/>
        </p:nvGrpSpPr>
        <p:grpSpPr>
          <a:xfrm>
            <a:off x="2164753" y="2195736"/>
            <a:ext cx="4693247" cy="5184576"/>
            <a:chOff x="0" y="1907704"/>
            <a:chExt cx="5845375" cy="6372200"/>
          </a:xfrm>
        </p:grpSpPr>
        <p:pic>
          <p:nvPicPr>
            <p:cNvPr id="24" name="23 Imagen" descr="PaquetesDeRegalos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907704"/>
              <a:ext cx="4909271" cy="5652120"/>
            </a:xfrm>
            <a:prstGeom prst="rect">
              <a:avLst/>
            </a:prstGeom>
          </p:spPr>
        </p:pic>
        <p:pic>
          <p:nvPicPr>
            <p:cNvPr id="14" name="13 Imagen" descr="nutricion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98265" y="5076056"/>
              <a:ext cx="1777795" cy="151216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" name="4 Imagen" descr="5.bmp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36863" y="2483768"/>
              <a:ext cx="1440160" cy="206422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" name="12 Imagen" descr="58-ar-09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57143" y="3851920"/>
              <a:ext cx="864096" cy="132961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5" name="24 Imagen" descr="regalocopiawi6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85135" y="4283968"/>
              <a:ext cx="2160240" cy="2664296"/>
            </a:xfrm>
            <a:prstGeom prst="rect">
              <a:avLst/>
            </a:prstGeom>
          </p:spPr>
        </p:pic>
        <p:pic>
          <p:nvPicPr>
            <p:cNvPr id="26" name="25 Imagen" descr="220_2066-783429.jpg"/>
            <p:cNvPicPr>
              <a:picLocks noChangeAspect="1"/>
            </p:cNvPicPr>
            <p:nvPr/>
          </p:nvPicPr>
          <p:blipFill>
            <a:blip r:embed="rId10" cstate="print"/>
            <a:srcRect l="21354" t="12813"/>
            <a:stretch>
              <a:fillRect/>
            </a:stretch>
          </p:blipFill>
          <p:spPr>
            <a:xfrm>
              <a:off x="4117183" y="5004048"/>
              <a:ext cx="1217875" cy="18002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7" name="26 Imagen" descr="regalo.bmp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80879" y="6084168"/>
              <a:ext cx="2049354" cy="2195736"/>
            </a:xfrm>
            <a:prstGeom prst="rect">
              <a:avLst/>
            </a:prstGeom>
          </p:spPr>
        </p:pic>
        <p:pic>
          <p:nvPicPr>
            <p:cNvPr id="28" name="27 Imagen" descr="ni%C3%B1o-durmiendo-en-la-cama.jp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8751" y="4644008"/>
              <a:ext cx="1052736" cy="13630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5" name="14 Imagen" descr="oracion1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60799" y="5881703"/>
              <a:ext cx="1306232" cy="142660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9" name="28 Imagen" descr="luftballon.jp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395231" y="6775357"/>
              <a:ext cx="1416044" cy="106203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0" name="29 Rectángulo"/>
          <p:cNvSpPr/>
          <p:nvPr/>
        </p:nvSpPr>
        <p:spPr>
          <a:xfrm>
            <a:off x="260648" y="1763688"/>
            <a:ext cx="835678" cy="6213202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Kristen ITC" pitchFamily="66" charset="0"/>
                <a:cs typeface="Andalus" pitchFamily="2" charset="-78"/>
              </a:rPr>
              <a:t>ADELANTE</a:t>
            </a:r>
            <a:endParaRPr lang="es-ES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Kristen ITC" pitchFamily="66" charset="0"/>
              <a:cs typeface="Andalus" pitchFamily="2" charset="-78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836712" y="2483768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Kristen ITC" pitchFamily="66" charset="0"/>
                <a:cs typeface="Andalus" pitchFamily="2" charset="-78"/>
              </a:rPr>
              <a:t>gua</a:t>
            </a:r>
            <a:endParaRPr lang="es-MX" sz="2400" b="1" dirty="0">
              <a:latin typeface="Kristen ITC" pitchFamily="66" charset="0"/>
              <a:cs typeface="Andalus" pitchFamily="2" charset="-78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764704" y="313184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 smtClean="0">
                <a:latin typeface="Kristen ITC" pitchFamily="66" charset="0"/>
              </a:rPr>
              <a:t>escanso</a:t>
            </a:r>
            <a:endParaRPr lang="es-MX" sz="2400" b="1" dirty="0">
              <a:latin typeface="Kristen ITC" pitchFamily="66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764704" y="370790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 smtClean="0">
                <a:latin typeface="Kristen ITC" pitchFamily="66" charset="0"/>
              </a:rPr>
              <a:t>jercicio</a:t>
            </a:r>
            <a:endParaRPr lang="es-MX" sz="2400" b="1" dirty="0">
              <a:latin typeface="Kristen ITC" pitchFamily="66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764703" y="4398367"/>
            <a:ext cx="1632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 smtClean="0">
                <a:latin typeface="Kristen ITC" pitchFamily="66" charset="0"/>
              </a:rPr>
              <a:t>u</a:t>
            </a:r>
            <a:r>
              <a:rPr lang="es-MX" sz="2400" b="1" dirty="0" err="1" smtClean="0">
                <a:latin typeface="Kristen ITC" pitchFamily="66" charset="0"/>
              </a:rPr>
              <a:t>z</a:t>
            </a:r>
            <a:r>
              <a:rPr lang="es-MX" sz="2400" b="1" dirty="0" smtClean="0">
                <a:latin typeface="Kristen ITC" pitchFamily="66" charset="0"/>
              </a:rPr>
              <a:t> solar</a:t>
            </a:r>
            <a:endParaRPr lang="es-MX" sz="2400" b="1" dirty="0">
              <a:latin typeface="Kristen ITC" pitchFamily="66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788707" y="5046439"/>
            <a:ext cx="1632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 smtClean="0">
                <a:latin typeface="Kristen ITC" pitchFamily="66" charset="0"/>
              </a:rPr>
              <a:t>ire</a:t>
            </a:r>
            <a:endParaRPr lang="es-MX" sz="2400" b="1" dirty="0">
              <a:latin typeface="Kristen ITC" pitchFamily="66" charset="0"/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764703" y="5694511"/>
            <a:ext cx="1632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 smtClean="0">
                <a:latin typeface="Kristen ITC" pitchFamily="66" charset="0"/>
              </a:rPr>
              <a:t>utrición</a:t>
            </a:r>
            <a:endParaRPr lang="es-MX" sz="2400" b="1" dirty="0">
              <a:latin typeface="Kristen ITC" pitchFamily="66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764704" y="6414591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 smtClean="0">
                <a:latin typeface="Kristen ITC" pitchFamily="66" charset="0"/>
              </a:rPr>
              <a:t>emperancia</a:t>
            </a:r>
            <a:endParaRPr lang="es-MX" sz="2400" b="1" dirty="0">
              <a:latin typeface="Kristen ITC" pitchFamily="66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764703" y="6981363"/>
            <a:ext cx="268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 smtClean="0">
                <a:latin typeface="Kristen ITC" pitchFamily="66" charset="0"/>
              </a:rPr>
              <a:t>s</a:t>
            </a:r>
            <a:r>
              <a:rPr lang="es-MX" sz="2400" b="1" dirty="0" err="1" smtClean="0">
                <a:latin typeface="Kristen ITC" pitchFamily="66" charset="0"/>
              </a:rPr>
              <a:t>peranza</a:t>
            </a:r>
            <a:r>
              <a:rPr lang="es-MX" sz="2400" b="1" dirty="0" smtClean="0">
                <a:latin typeface="Kristen ITC" pitchFamily="66" charset="0"/>
              </a:rPr>
              <a:t>  y fe</a:t>
            </a:r>
            <a:endParaRPr lang="es-MX" sz="2400" b="1" dirty="0">
              <a:latin typeface="Kristen ITC" pitchFamily="66" charset="0"/>
            </a:endParaRPr>
          </a:p>
        </p:txBody>
      </p:sp>
      <p:grpSp>
        <p:nvGrpSpPr>
          <p:cNvPr id="47" name="46 Grupo"/>
          <p:cNvGrpSpPr/>
          <p:nvPr/>
        </p:nvGrpSpPr>
        <p:grpSpPr>
          <a:xfrm>
            <a:off x="3912672" y="5508104"/>
            <a:ext cx="2468656" cy="1872208"/>
            <a:chOff x="4005064" y="5796136"/>
            <a:chExt cx="2252632" cy="1728192"/>
          </a:xfrm>
        </p:grpSpPr>
        <p:pic>
          <p:nvPicPr>
            <p:cNvPr id="42" name="41 Imagen" descr="regalo.jpg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005064" y="5796136"/>
              <a:ext cx="2252632" cy="1728192"/>
            </a:xfrm>
            <a:prstGeom prst="ellipse">
              <a:avLst/>
            </a:prstGeom>
            <a:ln>
              <a:noFill/>
            </a:ln>
            <a:effectLst>
              <a:softEdge rad="317500"/>
            </a:effectLst>
          </p:spPr>
        </p:pic>
        <p:pic>
          <p:nvPicPr>
            <p:cNvPr id="41" name="40 Imagen" descr="adicciones1.jp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653136" y="6300192"/>
              <a:ext cx="1224136" cy="86409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45" name="44 CuadroTexto"/>
          <p:cNvSpPr txBox="1"/>
          <p:nvPr/>
        </p:nvSpPr>
        <p:spPr>
          <a:xfrm>
            <a:off x="3645024" y="74523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46" name="45 CuadroTexto"/>
          <p:cNvSpPr txBox="1"/>
          <p:nvPr/>
        </p:nvSpPr>
        <p:spPr>
          <a:xfrm>
            <a:off x="2924944" y="7129735"/>
            <a:ext cx="328498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50" b="1" dirty="0" smtClean="0">
                <a:latin typeface="Kristen ITC" pitchFamily="66" charset="0"/>
              </a:rPr>
              <a:t>“La salud es  un tesoro. De todas las posesiones es la más preciosa” </a:t>
            </a:r>
          </a:p>
          <a:p>
            <a:pPr algn="ctr"/>
            <a:r>
              <a:rPr lang="es-MX" sz="800" b="1" dirty="0" smtClean="0">
                <a:latin typeface="Kristen ITC" pitchFamily="66" charset="0"/>
              </a:rPr>
              <a:t>(Consejo sobre el régimen alimenticio, 21).  </a:t>
            </a:r>
            <a:endParaRPr lang="es-MX" sz="900" b="1" dirty="0"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58</Words>
  <Application>Microsoft Office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UNION CENTRAL</dc:creator>
  <cp:lastModifiedBy>UNION CENTRAL</cp:lastModifiedBy>
  <cp:revision>27</cp:revision>
  <dcterms:created xsi:type="dcterms:W3CDTF">2010-10-07T16:17:36Z</dcterms:created>
  <dcterms:modified xsi:type="dcterms:W3CDTF">2010-10-08T15:23:15Z</dcterms:modified>
</cp:coreProperties>
</file>