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3571D-BEE0-4B14-80A8-47A423D30ABA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AC709-75E2-4068-B19E-54AABAC02AEF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AC709-75E2-4068-B19E-54AABAC02AE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AC709-75E2-4068-B19E-54AABAC02AE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AC709-75E2-4068-B19E-54AABAC02AE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AC709-75E2-4068-B19E-54AABAC02AE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798E95-C77C-4AC4-AEA3-F33795DA9DEB}" type="datetimeFigureOut">
              <a:rPr lang="en-US" smtClean="0"/>
              <a:t>22-Sep-10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F454053-D6E7-4021-B98C-DBDAC450D320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“SEMANA DE SALUD”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8 Consejos para crecer sano y fuerte</a:t>
            </a:r>
          </a:p>
          <a:p>
            <a:r>
              <a:rPr lang="es-MX" dirty="0" smtClean="0"/>
              <a:t>Instituto “</a:t>
            </a:r>
            <a:r>
              <a:rPr lang="es-MX" dirty="0"/>
              <a:t>Á</a:t>
            </a:r>
            <a:r>
              <a:rPr lang="es-MX" dirty="0" smtClean="0"/>
              <a:t>ngel de Campo”</a:t>
            </a:r>
          </a:p>
          <a:p>
            <a:r>
              <a:rPr lang="es-MX" dirty="0" smtClean="0"/>
              <a:t>21-24 de septiembre de 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MX" sz="4400" b="1" dirty="0" smtClean="0"/>
              <a:t>“TODO EL MUNDO </a:t>
            </a:r>
          </a:p>
          <a:p>
            <a:pPr algn="ctr">
              <a:buNone/>
            </a:pPr>
            <a:r>
              <a:rPr lang="es-MX" sz="4400" b="1" dirty="0" smtClean="0"/>
              <a:t>HA DE SABER”</a:t>
            </a:r>
          </a:p>
          <a:p>
            <a:pPr algn="ctr">
              <a:buNone/>
            </a:pPr>
            <a:r>
              <a:rPr lang="es-MX" sz="4400" dirty="0" smtClean="0"/>
              <a:t>Todo el mundo ha de saber,</a:t>
            </a:r>
          </a:p>
          <a:p>
            <a:pPr algn="ctr">
              <a:buNone/>
            </a:pPr>
            <a:r>
              <a:rPr lang="es-MX" sz="4400" dirty="0" smtClean="0"/>
              <a:t>e</a:t>
            </a:r>
            <a:r>
              <a:rPr lang="es-MX" sz="4400" dirty="0" smtClean="0"/>
              <a:t>l mensaje de salud;</a:t>
            </a:r>
          </a:p>
          <a:p>
            <a:pPr algn="ctr">
              <a:buNone/>
            </a:pPr>
            <a:r>
              <a:rPr lang="es-MX" sz="4400" dirty="0" smtClean="0"/>
              <a:t>y</a:t>
            </a:r>
            <a:r>
              <a:rPr lang="es-MX" sz="4400" dirty="0" smtClean="0"/>
              <a:t> gozar de bienestar</a:t>
            </a:r>
          </a:p>
          <a:p>
            <a:pPr algn="ctr">
              <a:buNone/>
            </a:pPr>
            <a:r>
              <a:rPr lang="es-MX" sz="4400" dirty="0" smtClean="0"/>
              <a:t>a</a:t>
            </a:r>
            <a:r>
              <a:rPr lang="es-MX" sz="4400" dirty="0" smtClean="0"/>
              <a:t>l comer y al beber.</a:t>
            </a:r>
            <a:endParaRPr lang="en-US" sz="44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CANTO TEMA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s-MX" sz="5400" dirty="0" smtClean="0"/>
              <a:t>Agua pura, aire fresco,</a:t>
            </a:r>
          </a:p>
          <a:p>
            <a:pPr algn="ctr">
              <a:buNone/>
            </a:pPr>
            <a:r>
              <a:rPr lang="es-MX" sz="5400" dirty="0" smtClean="0"/>
              <a:t>e</a:t>
            </a:r>
            <a:r>
              <a:rPr lang="es-MX" sz="5400" dirty="0" smtClean="0"/>
              <a:t>jercicio tú harás;</a:t>
            </a:r>
          </a:p>
          <a:p>
            <a:pPr algn="ctr">
              <a:buNone/>
            </a:pPr>
            <a:r>
              <a:rPr lang="es-MX" sz="5400" dirty="0" smtClean="0"/>
              <a:t>u</a:t>
            </a:r>
            <a:r>
              <a:rPr lang="es-MX" sz="5400" dirty="0" smtClean="0"/>
              <a:t>na dieta balanceada</a:t>
            </a:r>
          </a:p>
          <a:p>
            <a:pPr algn="ctr">
              <a:buNone/>
            </a:pPr>
            <a:r>
              <a:rPr lang="es-MX" sz="5400" dirty="0" smtClean="0"/>
              <a:t>y</a:t>
            </a:r>
            <a:r>
              <a:rPr lang="es-MX" sz="5400" dirty="0" smtClean="0"/>
              <a:t> feliz tú vivirás.</a:t>
            </a:r>
          </a:p>
          <a:p>
            <a:pPr algn="ctr">
              <a:buNone/>
            </a:pPr>
            <a:r>
              <a:rPr lang="es-MX" sz="2800" dirty="0" smtClean="0"/>
              <a:t>Júbilo y Alabanza, No. 6</a:t>
            </a:r>
          </a:p>
          <a:p>
            <a:pPr algn="ctr">
              <a:buNone/>
            </a:pPr>
            <a:endParaRPr lang="en-US" sz="5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 smtClean="0"/>
              <a:t>Cont</a:t>
            </a:r>
            <a:r>
              <a:rPr lang="es-MX" dirty="0" smtClean="0"/>
              <a:t>… Canto tema salud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s-MX" sz="4000" b="1" dirty="0" smtClean="0"/>
              <a:t>“LA PÉRDIDA MÁS GRANDE”</a:t>
            </a:r>
          </a:p>
          <a:p>
            <a:pPr algn="ctr">
              <a:buNone/>
            </a:pPr>
            <a:endParaRPr lang="es-MX" sz="4000" dirty="0" smtClean="0"/>
          </a:p>
          <a:p>
            <a:pPr algn="ctr">
              <a:buNone/>
            </a:pPr>
            <a:r>
              <a:rPr lang="es-MX" sz="4000" dirty="0" smtClean="0"/>
              <a:t>Perder </a:t>
            </a:r>
            <a:r>
              <a:rPr lang="es-MX" sz="4000" dirty="0" smtClean="0"/>
              <a:t>los bienes es mucho,</a:t>
            </a:r>
          </a:p>
          <a:p>
            <a:pPr algn="ctr">
              <a:buNone/>
            </a:pPr>
            <a:r>
              <a:rPr lang="es-MX" sz="4000" dirty="0" smtClean="0"/>
              <a:t>perder la salud es aún más;</a:t>
            </a:r>
          </a:p>
          <a:p>
            <a:pPr algn="ctr">
              <a:buNone/>
            </a:pPr>
            <a:r>
              <a:rPr lang="es-MX" sz="4000" dirty="0" smtClean="0"/>
              <a:t>perder el alma es pérdida tal,</a:t>
            </a:r>
          </a:p>
          <a:p>
            <a:pPr algn="ctr">
              <a:buNone/>
            </a:pPr>
            <a:r>
              <a:rPr lang="es-MX" sz="4000" dirty="0" smtClean="0"/>
              <a:t>que no se recobra jamás</a:t>
            </a:r>
            <a:r>
              <a:rPr lang="es-MX" sz="4000" dirty="0" smtClean="0"/>
              <a:t>.</a:t>
            </a:r>
          </a:p>
          <a:p>
            <a:pPr algn="ctr">
              <a:buNone/>
            </a:pPr>
            <a:r>
              <a:rPr lang="es-MX" sz="2400" dirty="0" smtClean="0"/>
              <a:t>Himnario Adventista para Jóvenes, No. 300</a:t>
            </a:r>
            <a:endParaRPr lang="en-US" sz="2400" dirty="0" smtClean="0"/>
          </a:p>
          <a:p>
            <a:pPr algn="ctr">
              <a:buNone/>
            </a:pPr>
            <a:endParaRPr lang="es-MX" sz="44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Otro canto de salud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</TotalTime>
  <Words>133</Words>
  <Application>Microsoft Office PowerPoint</Application>
  <PresentationFormat>Presentación en pantalla (4:3)</PresentationFormat>
  <Paragraphs>29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Concurrencia</vt:lpstr>
      <vt:lpstr>“SEMANA DE SALUD”</vt:lpstr>
      <vt:lpstr>CANTO TEMA</vt:lpstr>
      <vt:lpstr>Cont… Canto tema salud</vt:lpstr>
      <vt:lpstr>Otro canto de salud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“SEMANA DE SALUD”</dc:title>
  <dc:creator>owner</dc:creator>
  <cp:lastModifiedBy>owner</cp:lastModifiedBy>
  <cp:revision>1</cp:revision>
  <dcterms:created xsi:type="dcterms:W3CDTF">2010-09-22T11:41:46Z</dcterms:created>
  <dcterms:modified xsi:type="dcterms:W3CDTF">2010-09-22T11:57:22Z</dcterms:modified>
</cp:coreProperties>
</file>